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7556500" cy="10693400"/>
  <p:notesSz cx="7556500" cy="10693400"/>
  <p:embeddedFontLst>
    <p:embeddedFont>
      <p:font typeface="Trebuchet MS" panose="020B0603020202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Dmnl0IC/6ao6f7/QrpL3noQ1F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33AA6DF-51B1-4425-A62E-5A29C89414D7}">
  <a:tblStyle styleId="{733AA6DF-51B1-4425-A62E-5A29C89414D7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EE7"/>
          </a:solidFill>
        </a:fill>
      </a:tcStyle>
    </a:wholeTbl>
    <a:band1H>
      <a:tcTxStyle/>
      <a:tcStyle>
        <a:tcBdr/>
        <a:fill>
          <a:solidFill>
            <a:srgbClr val="F9DC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9DC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3012" y="-3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59650" y="802000"/>
            <a:ext cx="503790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5650" y="5079350"/>
            <a:ext cx="6045200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:notes"/>
          <p:cNvSpPr txBox="1">
            <a:spLocks noGrp="1"/>
          </p:cNvSpPr>
          <p:nvPr>
            <p:ph type="body" idx="1"/>
          </p:nvPr>
        </p:nvSpPr>
        <p:spPr>
          <a:xfrm>
            <a:off x="755650" y="5079350"/>
            <a:ext cx="6045200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B7C8D62C-08B2-32D5-648A-6BAFFF856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>
            <a:extLst>
              <a:ext uri="{FF2B5EF4-FFF2-40B4-BE49-F238E27FC236}">
                <a16:creationId xmlns:a16="http://schemas.microsoft.com/office/drawing/2014/main" id="{F9A4C28E-EF7E-3F64-A2BB-A509145FC4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650" y="5079350"/>
            <a:ext cx="6045200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:notes">
            <a:extLst>
              <a:ext uri="{FF2B5EF4-FFF2-40B4-BE49-F238E27FC236}">
                <a16:creationId xmlns:a16="http://schemas.microsoft.com/office/drawing/2014/main" id="{31E9AB91-2357-D880-08AC-34146FF4D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9903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411447ED-B9EE-37DD-F445-2641A930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>
            <a:extLst>
              <a:ext uri="{FF2B5EF4-FFF2-40B4-BE49-F238E27FC236}">
                <a16:creationId xmlns:a16="http://schemas.microsoft.com/office/drawing/2014/main" id="{16376520-0C2B-E971-017E-EDD85DB5D5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650" y="5079350"/>
            <a:ext cx="6045200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:notes">
            <a:extLst>
              <a:ext uri="{FF2B5EF4-FFF2-40B4-BE49-F238E27FC236}">
                <a16:creationId xmlns:a16="http://schemas.microsoft.com/office/drawing/2014/main" id="{AA537AFD-84B0-FBAB-2321-9ED5C8DBE2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0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358102BC-BAAA-81A6-8439-15678687C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>
            <a:extLst>
              <a:ext uri="{FF2B5EF4-FFF2-40B4-BE49-F238E27FC236}">
                <a16:creationId xmlns:a16="http://schemas.microsoft.com/office/drawing/2014/main" id="{58654BAC-501B-72DE-07E1-BCFB15796C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650" y="5079350"/>
            <a:ext cx="6045200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:notes">
            <a:extLst>
              <a:ext uri="{FF2B5EF4-FFF2-40B4-BE49-F238E27FC236}">
                <a16:creationId xmlns:a16="http://schemas.microsoft.com/office/drawing/2014/main" id="{AD39B132-66DC-FDF3-8781-800A067A25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7139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35DC97AD-F787-3AB2-6580-337C75E2D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:notes">
            <a:extLst>
              <a:ext uri="{FF2B5EF4-FFF2-40B4-BE49-F238E27FC236}">
                <a16:creationId xmlns:a16="http://schemas.microsoft.com/office/drawing/2014/main" id="{EAED4442-30A3-039C-2865-0F91FA72FC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650" y="5079350"/>
            <a:ext cx="6045200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:notes">
            <a:extLst>
              <a:ext uri="{FF2B5EF4-FFF2-40B4-BE49-F238E27FC236}">
                <a16:creationId xmlns:a16="http://schemas.microsoft.com/office/drawing/2014/main" id="{B4076921-A072-F6BA-2EB0-1ADF3509F7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6463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7" descr="HD-ShadowShort.png"/>
          <p:cNvPicPr preferRelativeResize="0"/>
          <p:nvPr/>
        </p:nvPicPr>
        <p:blipFill rotWithShape="1">
          <a:blip r:embed="rId2">
            <a:alphaModFix/>
          </a:blip>
          <a:srcRect r="9870"/>
          <a:stretch/>
        </p:blipFill>
        <p:spPr>
          <a:xfrm>
            <a:off x="6377422" y="3076827"/>
            <a:ext cx="1193927" cy="22495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7"/>
          <p:cNvSpPr/>
          <p:nvPr/>
        </p:nvSpPr>
        <p:spPr>
          <a:xfrm>
            <a:off x="6372094" y="950525"/>
            <a:ext cx="1184406" cy="21333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10"/>
          <p:cNvGrpSpPr/>
          <p:nvPr/>
        </p:nvGrpSpPr>
        <p:grpSpPr>
          <a:xfrm>
            <a:off x="1" y="4254334"/>
            <a:ext cx="7571349" cy="2614932"/>
            <a:chOff x="0" y="2895600"/>
            <a:chExt cx="9161969" cy="1677035"/>
          </a:xfrm>
        </p:grpSpPr>
        <p:pic>
          <p:nvPicPr>
            <p:cNvPr id="41" name="Google Shape;41;p10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Google Shape;42;p10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1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439341" y="4474910"/>
            <a:ext cx="5693117" cy="170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5"/>
              <a:buFont typeface="Trebuchet MS"/>
              <a:buNone/>
              <a:defRPr sz="29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439341" y="6599054"/>
            <a:ext cx="5693117" cy="265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4434246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6492473" y="4474913"/>
            <a:ext cx="950212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1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52" name="Google Shape;52;p11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Google Shape;53;p11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1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440796" y="1174478"/>
            <a:ext cx="5691663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440796" y="3643791"/>
            <a:ext cx="2774930" cy="561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2"/>
          </p:nvPr>
        </p:nvSpPr>
        <p:spPr>
          <a:xfrm>
            <a:off x="3356071" y="3643791"/>
            <a:ext cx="2776387" cy="561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2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64" name="Google Shape;64;p12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2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" name="Google Shape;66;p12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439341" y="1174482"/>
            <a:ext cx="5699219" cy="1685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>
            <a:off x="628872" y="3643793"/>
            <a:ext cx="2599059" cy="108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2"/>
          </p:nvPr>
        </p:nvSpPr>
        <p:spPr>
          <a:xfrm>
            <a:off x="439340" y="4724570"/>
            <a:ext cx="2782489" cy="453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3"/>
          </p:nvPr>
        </p:nvSpPr>
        <p:spPr>
          <a:xfrm>
            <a:off x="3539131" y="3643791"/>
            <a:ext cx="2599429" cy="107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4"/>
          </p:nvPr>
        </p:nvSpPr>
        <p:spPr>
          <a:xfrm>
            <a:off x="3356072" y="4724570"/>
            <a:ext cx="2782488" cy="4531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13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78" name="Google Shape;78;p13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439341" y="1174478"/>
            <a:ext cx="5699219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4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88" name="Google Shape;88;p14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4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39341" y="1174476"/>
            <a:ext cx="5699219" cy="168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5"/>
              <a:buFont typeface="Trebuchet MS"/>
              <a:buNone/>
              <a:defRPr sz="29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2904249" y="3643793"/>
            <a:ext cx="3234311" cy="5612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2"/>
          </p:nvPr>
        </p:nvSpPr>
        <p:spPr>
          <a:xfrm>
            <a:off x="440796" y="3643792"/>
            <a:ext cx="2310782" cy="5612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5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100" name="Google Shape;100;p15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5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1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Google Shape;104;p15"/>
          <p:cNvSpPr txBox="1">
            <a:spLocks noGrp="1"/>
          </p:cNvSpPr>
          <p:nvPr>
            <p:ph type="title"/>
          </p:nvPr>
        </p:nvSpPr>
        <p:spPr>
          <a:xfrm>
            <a:off x="439341" y="1174478"/>
            <a:ext cx="5699219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5"/>
              <a:buFont typeface="Trebuchet MS"/>
              <a:buNone/>
              <a:defRPr sz="297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5"/>
          <p:cNvSpPr>
            <a:spLocks noGrp="1"/>
          </p:cNvSpPr>
          <p:nvPr>
            <p:ph type="pic" idx="2"/>
          </p:nvPr>
        </p:nvSpPr>
        <p:spPr>
          <a:xfrm>
            <a:off x="2901415" y="3643792"/>
            <a:ext cx="3237145" cy="5612261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106" name="Google Shape;106;p15"/>
          <p:cNvSpPr txBox="1">
            <a:spLocks noGrp="1"/>
          </p:cNvSpPr>
          <p:nvPr>
            <p:ph type="body" idx="1"/>
          </p:nvPr>
        </p:nvSpPr>
        <p:spPr>
          <a:xfrm>
            <a:off x="439340" y="3643793"/>
            <a:ext cx="2312639" cy="5612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6"/>
          <p:cNvGrpSpPr/>
          <p:nvPr/>
        </p:nvGrpSpPr>
        <p:grpSpPr>
          <a:xfrm>
            <a:off x="1" y="7128934"/>
            <a:ext cx="7571349" cy="2614932"/>
            <a:chOff x="0" y="2895600"/>
            <a:chExt cx="9161969" cy="1677035"/>
          </a:xfrm>
        </p:grpSpPr>
        <p:pic>
          <p:nvPicPr>
            <p:cNvPr id="112" name="Google Shape;112;p16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16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40798" y="7346632"/>
            <a:ext cx="5697761" cy="84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83"/>
              <a:buFont typeface="Trebuchet MS"/>
              <a:buNone/>
              <a:defRPr sz="19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>
            <a:spLocks noGrp="1"/>
          </p:cNvSpPr>
          <p:nvPr>
            <p:ph type="pic" idx="2"/>
          </p:nvPr>
        </p:nvSpPr>
        <p:spPr>
          <a:xfrm>
            <a:off x="439341" y="950522"/>
            <a:ext cx="5699219" cy="5597078"/>
          </a:xfrm>
          <a:prstGeom prst="rect">
            <a:avLst/>
          </a:prstGeom>
          <a:noFill/>
          <a:ln>
            <a:noFill/>
          </a:ln>
          <a:effectLst>
            <a:outerShdw blurRad="76200" dist="63500" dir="5040000" algn="tl" rotWithShape="0">
              <a:srgbClr val="000000">
                <a:alpha val="40784"/>
              </a:srgbClr>
            </a:outerShdw>
          </a:effectLst>
        </p:spPr>
      </p:sp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>
            <a:off x="440797" y="8195620"/>
            <a:ext cx="5697763" cy="85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ldNum" idx="12"/>
          </p:nvPr>
        </p:nvSpPr>
        <p:spPr>
          <a:xfrm>
            <a:off x="6492473" y="7346154"/>
            <a:ext cx="950212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7"/>
          <p:cNvGrpSpPr/>
          <p:nvPr/>
        </p:nvGrpSpPr>
        <p:grpSpPr>
          <a:xfrm>
            <a:off x="1" y="7128934"/>
            <a:ext cx="7571349" cy="2614932"/>
            <a:chOff x="0" y="2895600"/>
            <a:chExt cx="9161969" cy="1677035"/>
          </a:xfrm>
        </p:grpSpPr>
        <p:pic>
          <p:nvPicPr>
            <p:cNvPr id="124" name="Google Shape;124;p17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17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" name="Google Shape;126;p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433239" y="950520"/>
            <a:ext cx="5699219" cy="5602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4"/>
              <a:buFont typeface="Trebuchet MS"/>
              <a:buNone/>
              <a:defRPr sz="26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body" idx="1"/>
          </p:nvPr>
        </p:nvSpPr>
        <p:spPr>
          <a:xfrm>
            <a:off x="439340" y="7344641"/>
            <a:ext cx="5693118" cy="1717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sldNum" idx="12"/>
          </p:nvPr>
        </p:nvSpPr>
        <p:spPr>
          <a:xfrm>
            <a:off x="6492473" y="7346632"/>
            <a:ext cx="950212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18"/>
          <p:cNvGrpSpPr/>
          <p:nvPr/>
        </p:nvGrpSpPr>
        <p:grpSpPr>
          <a:xfrm>
            <a:off x="1" y="7128934"/>
            <a:ext cx="7571349" cy="2614932"/>
            <a:chOff x="0" y="2895600"/>
            <a:chExt cx="9161969" cy="1677035"/>
          </a:xfrm>
        </p:grpSpPr>
        <p:pic>
          <p:nvPicPr>
            <p:cNvPr id="135" name="Google Shape;135;p18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18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" name="Google Shape;137;p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634602" y="962037"/>
            <a:ext cx="5309670" cy="4734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4"/>
              <a:buFont typeface="Trebuchet MS"/>
              <a:buNone/>
              <a:defRPr sz="26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>
            <a:off x="817661" y="5708079"/>
            <a:ext cx="4948194" cy="855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body" idx="2"/>
          </p:nvPr>
        </p:nvSpPr>
        <p:spPr>
          <a:xfrm>
            <a:off x="439340" y="7344641"/>
            <a:ext cx="5705322" cy="1717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sldNum" idx="12"/>
          </p:nvPr>
        </p:nvSpPr>
        <p:spPr>
          <a:xfrm>
            <a:off x="6492473" y="7343996"/>
            <a:ext cx="950212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p18"/>
          <p:cNvSpPr txBox="1"/>
          <p:nvPr/>
        </p:nvSpPr>
        <p:spPr>
          <a:xfrm>
            <a:off x="223895" y="1166507"/>
            <a:ext cx="440796" cy="911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50"/>
              <a:buFont typeface="Trebuchet MS"/>
              <a:buNone/>
            </a:pPr>
            <a:r>
              <a:rPr lang="en-US" sz="5950" b="0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“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5757609" y="4675553"/>
            <a:ext cx="377825" cy="911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5550" tIns="37775" rIns="75550" bIns="377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50"/>
              <a:buFont typeface="Trebuchet MS"/>
              <a:buNone/>
            </a:pPr>
            <a:r>
              <a:rPr lang="en-US" sz="5950" b="0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19"/>
          <p:cNvGrpSpPr/>
          <p:nvPr/>
        </p:nvGrpSpPr>
        <p:grpSpPr>
          <a:xfrm>
            <a:off x="1" y="7128934"/>
            <a:ext cx="7571349" cy="2614932"/>
            <a:chOff x="0" y="2895600"/>
            <a:chExt cx="9161969" cy="1677035"/>
          </a:xfrm>
        </p:grpSpPr>
        <p:pic>
          <p:nvPicPr>
            <p:cNvPr id="149" name="Google Shape;149;p19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19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Google Shape;151;p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9"/>
          <p:cNvSpPr txBox="1">
            <a:spLocks noGrp="1"/>
          </p:cNvSpPr>
          <p:nvPr>
            <p:ph type="title"/>
          </p:nvPr>
        </p:nvSpPr>
        <p:spPr>
          <a:xfrm>
            <a:off x="439340" y="7344641"/>
            <a:ext cx="5699219" cy="919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44"/>
              <a:buFont typeface="Trebuchet MS"/>
              <a:buNone/>
              <a:defRPr sz="264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body" idx="1"/>
          </p:nvPr>
        </p:nvSpPr>
        <p:spPr>
          <a:xfrm>
            <a:off x="439341" y="8264308"/>
            <a:ext cx="5699219" cy="798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sldNum" idx="12"/>
          </p:nvPr>
        </p:nvSpPr>
        <p:spPr>
          <a:xfrm>
            <a:off x="6492473" y="7343996"/>
            <a:ext cx="950212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20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160" name="Google Shape;160;p20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20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439341" y="1174478"/>
            <a:ext cx="5699219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body" idx="1"/>
          </p:nvPr>
        </p:nvSpPr>
        <p:spPr>
          <a:xfrm>
            <a:off x="440159" y="3632277"/>
            <a:ext cx="1813560" cy="89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body" idx="2"/>
          </p:nvPr>
        </p:nvSpPr>
        <p:spPr>
          <a:xfrm>
            <a:off x="446066" y="4701620"/>
            <a:ext cx="1813560" cy="454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9pPr>
          </a:lstStyle>
          <a:p>
            <a:endParaRPr/>
          </a:p>
        </p:txBody>
      </p:sp>
      <p:sp>
        <p:nvSpPr>
          <p:cNvPr id="167" name="Google Shape;167;p20"/>
          <p:cNvSpPr txBox="1">
            <a:spLocks noGrp="1"/>
          </p:cNvSpPr>
          <p:nvPr>
            <p:ph type="body" idx="3"/>
          </p:nvPr>
        </p:nvSpPr>
        <p:spPr>
          <a:xfrm>
            <a:off x="2378689" y="3643791"/>
            <a:ext cx="1813560" cy="89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body" idx="4"/>
          </p:nvPr>
        </p:nvSpPr>
        <p:spPr>
          <a:xfrm>
            <a:off x="2379760" y="4690106"/>
            <a:ext cx="1813560" cy="454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9pPr>
          </a:lstStyle>
          <a:p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body" idx="5"/>
          </p:nvPr>
        </p:nvSpPr>
        <p:spPr>
          <a:xfrm>
            <a:off x="4318821" y="3643791"/>
            <a:ext cx="1813560" cy="89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170" name="Google Shape;170;p20"/>
          <p:cNvSpPr txBox="1">
            <a:spLocks noGrp="1"/>
          </p:cNvSpPr>
          <p:nvPr>
            <p:ph type="body" idx="6"/>
          </p:nvPr>
        </p:nvSpPr>
        <p:spPr>
          <a:xfrm>
            <a:off x="4324923" y="4690105"/>
            <a:ext cx="1813560" cy="4542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21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176" name="Google Shape;176;p21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21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439341" y="1174478"/>
            <a:ext cx="5699219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body" idx="1"/>
          </p:nvPr>
        </p:nvSpPr>
        <p:spPr>
          <a:xfrm>
            <a:off x="439962" y="6700921"/>
            <a:ext cx="1811657" cy="89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182" name="Google Shape;182;p21"/>
          <p:cNvSpPr>
            <a:spLocks noGrp="1"/>
          </p:cNvSpPr>
          <p:nvPr>
            <p:ph type="pic" idx="2"/>
          </p:nvPr>
        </p:nvSpPr>
        <p:spPr>
          <a:xfrm>
            <a:off x="439962" y="3643791"/>
            <a:ext cx="1811657" cy="237631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83" name="Google Shape;183;p21"/>
          <p:cNvSpPr txBox="1">
            <a:spLocks noGrp="1"/>
          </p:cNvSpPr>
          <p:nvPr>
            <p:ph type="body" idx="3"/>
          </p:nvPr>
        </p:nvSpPr>
        <p:spPr>
          <a:xfrm>
            <a:off x="439962" y="7599463"/>
            <a:ext cx="1811657" cy="165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9pPr>
          </a:lstStyle>
          <a:p>
            <a:endParaRPr/>
          </a:p>
        </p:txBody>
      </p:sp>
      <p:sp>
        <p:nvSpPr>
          <p:cNvPr id="184" name="Google Shape;184;p21"/>
          <p:cNvSpPr txBox="1">
            <a:spLocks noGrp="1"/>
          </p:cNvSpPr>
          <p:nvPr>
            <p:ph type="body" idx="4"/>
          </p:nvPr>
        </p:nvSpPr>
        <p:spPr>
          <a:xfrm>
            <a:off x="2372147" y="6700921"/>
            <a:ext cx="1830509" cy="89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185" name="Google Shape;185;p21"/>
          <p:cNvSpPr>
            <a:spLocks noGrp="1"/>
          </p:cNvSpPr>
          <p:nvPr>
            <p:ph type="pic" idx="5"/>
          </p:nvPr>
        </p:nvSpPr>
        <p:spPr>
          <a:xfrm>
            <a:off x="2372147" y="3643791"/>
            <a:ext cx="1830509" cy="237631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86" name="Google Shape;186;p21"/>
          <p:cNvSpPr txBox="1">
            <a:spLocks noGrp="1"/>
          </p:cNvSpPr>
          <p:nvPr>
            <p:ph type="body" idx="6"/>
          </p:nvPr>
        </p:nvSpPr>
        <p:spPr>
          <a:xfrm>
            <a:off x="2371309" y="7599462"/>
            <a:ext cx="1832934" cy="165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9pPr>
          </a:lstStyle>
          <a:p>
            <a:endParaRPr/>
          </a:p>
        </p:txBody>
      </p:sp>
      <p:sp>
        <p:nvSpPr>
          <p:cNvPr id="187" name="Google Shape;187;p21"/>
          <p:cNvSpPr txBox="1">
            <a:spLocks noGrp="1"/>
          </p:cNvSpPr>
          <p:nvPr>
            <p:ph type="body" idx="7"/>
          </p:nvPr>
        </p:nvSpPr>
        <p:spPr>
          <a:xfrm>
            <a:off x="4322864" y="6700921"/>
            <a:ext cx="1813372" cy="898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None/>
              <a:defRPr sz="1983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None/>
              <a:defRPr sz="1322" b="1"/>
            </a:lvl9pPr>
          </a:lstStyle>
          <a:p>
            <a:endParaRPr/>
          </a:p>
        </p:txBody>
      </p:sp>
      <p:sp>
        <p:nvSpPr>
          <p:cNvPr id="188" name="Google Shape;188;p21"/>
          <p:cNvSpPr>
            <a:spLocks noGrp="1"/>
          </p:cNvSpPr>
          <p:nvPr>
            <p:ph type="pic" idx="8"/>
          </p:nvPr>
        </p:nvSpPr>
        <p:spPr>
          <a:xfrm>
            <a:off x="4322863" y="3643791"/>
            <a:ext cx="1813372" cy="237631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2745"/>
              </a:srgbClr>
            </a:outerShdw>
          </a:effectLst>
        </p:spPr>
      </p:sp>
      <p:sp>
        <p:nvSpPr>
          <p:cNvPr id="189" name="Google Shape;189;p21"/>
          <p:cNvSpPr txBox="1">
            <a:spLocks noGrp="1"/>
          </p:cNvSpPr>
          <p:nvPr>
            <p:ph type="body" idx="9"/>
          </p:nvPr>
        </p:nvSpPr>
        <p:spPr>
          <a:xfrm>
            <a:off x="4322786" y="7599459"/>
            <a:ext cx="1815774" cy="165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157"/>
              <a:buNone/>
              <a:defRPr sz="1157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992"/>
              <a:buNone/>
              <a:defRPr sz="992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826"/>
              <a:buNone/>
              <a:defRPr sz="826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744"/>
              <a:buNone/>
              <a:defRPr sz="744"/>
            </a:lvl9pPr>
          </a:lstStyle>
          <a:p>
            <a:endParaRPr/>
          </a:p>
        </p:txBody>
      </p:sp>
      <p:sp>
        <p:nvSpPr>
          <p:cNvPr id="190" name="Google Shape;190;p21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1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22"/>
          <p:cNvGrpSpPr/>
          <p:nvPr/>
        </p:nvGrpSpPr>
        <p:grpSpPr>
          <a:xfrm>
            <a:off x="1" y="950525"/>
            <a:ext cx="7571349" cy="2614932"/>
            <a:chOff x="0" y="2895600"/>
            <a:chExt cx="9161969" cy="1677035"/>
          </a:xfrm>
        </p:grpSpPr>
        <p:pic>
          <p:nvPicPr>
            <p:cNvPr id="195" name="Google Shape;195;p22" descr="HD-ShadowLong.png"/>
            <p:cNvPicPr preferRelativeResize="0"/>
            <p:nvPr/>
          </p:nvPicPr>
          <p:blipFill rotWithShape="1">
            <a:blip r:embed="rId2">
              <a:alphaModFix/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6" name="Google Shape;196;p22" descr="HD-ShadowShort.png"/>
            <p:cNvPicPr preferRelativeResize="0"/>
            <p:nvPr/>
          </p:nvPicPr>
          <p:blipFill rotWithShape="1">
            <a:blip r:embed="rId3">
              <a:alphaModFix/>
            </a:blip>
            <a:srcRect r="9870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22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439341" y="1174478"/>
            <a:ext cx="5699219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5"/>
              <a:buFont typeface="Trebuchet M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body" idx="1"/>
          </p:nvPr>
        </p:nvSpPr>
        <p:spPr>
          <a:xfrm rot="5400000">
            <a:off x="480494" y="3604093"/>
            <a:ext cx="5612267" cy="569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22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2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2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" name="Google Shape;205;p23"/>
          <p:cNvGrpSpPr/>
          <p:nvPr/>
        </p:nvGrpSpPr>
        <p:grpSpPr>
          <a:xfrm rot="5400000">
            <a:off x="1266300" y="4784920"/>
            <a:ext cx="10700502" cy="1130664"/>
            <a:chOff x="2281445" y="609600"/>
            <a:chExt cx="6862555" cy="1368199"/>
          </a:xfrm>
        </p:grpSpPr>
        <p:sp>
          <p:nvSpPr>
            <p:cNvPr id="206" name="Google Shape;206;p23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" name="Google Shape;208;p23"/>
          <p:cNvSpPr txBox="1">
            <a:spLocks noGrp="1"/>
          </p:cNvSpPr>
          <p:nvPr>
            <p:ph type="title"/>
          </p:nvPr>
        </p:nvSpPr>
        <p:spPr>
          <a:xfrm rot="5400000">
            <a:off x="3132122" y="3987224"/>
            <a:ext cx="6957315" cy="883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body" idx="1"/>
          </p:nvPr>
        </p:nvSpPr>
        <p:spPr>
          <a:xfrm rot="5400000">
            <a:off x="-1013793" y="2385974"/>
            <a:ext cx="8305533" cy="5434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dt" idx="10"/>
          </p:nvPr>
        </p:nvSpPr>
        <p:spPr>
          <a:xfrm>
            <a:off x="4156028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ftr" idx="11"/>
          </p:nvPr>
        </p:nvSpPr>
        <p:spPr>
          <a:xfrm>
            <a:off x="421658" y="9256058"/>
            <a:ext cx="3734418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ldNum" idx="12"/>
          </p:nvPr>
        </p:nvSpPr>
        <p:spPr>
          <a:xfrm>
            <a:off x="6141022" y="8470676"/>
            <a:ext cx="950046" cy="1985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ct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>
            <a:spLocks noGrp="1"/>
          </p:cNvSpPr>
          <p:nvPr>
            <p:ph type="ftr" idx="11"/>
          </p:nvPr>
        </p:nvSpPr>
        <p:spPr>
          <a:xfrm>
            <a:off x="1895982" y="9715448"/>
            <a:ext cx="3541395" cy="6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4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24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wo Content">
  <p:cSld name="1_Two Content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 txBox="1">
            <a:spLocks noGrp="1"/>
          </p:cNvSpPr>
          <p:nvPr>
            <p:ph type="body" idx="1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452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25"/>
          <p:cNvSpPr txBox="1">
            <a:spLocks noGrp="1"/>
          </p:cNvSpPr>
          <p:nvPr>
            <p:ph type="body" idx="2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4520" algn="l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25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25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5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lvl="1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lvl="2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lvl="3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lvl="4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lvl="5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lvl="6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lvl="7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lvl="8" indent="0" algn="r">
              <a:spcBef>
                <a:spcPts val="0"/>
              </a:spcBef>
              <a:buNone/>
              <a:defRPr sz="2975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78121"/>
            </a:gs>
            <a:gs pos="50000">
              <a:srgbClr val="D54006"/>
            </a:gs>
            <a:gs pos="100000">
              <a:srgbClr val="8C0000"/>
            </a:gs>
          </a:gsLst>
          <a:lin ang="252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6" descr="C:\Users\James\Desktop\msft\Berlin\build Assets\hashOverlaySD-FullResolve.png"/>
          <p:cNvPicPr preferRelativeResize="0"/>
          <p:nvPr/>
        </p:nvPicPr>
        <p:blipFill rotWithShape="1">
          <a:blip r:embed="rId19">
            <a:alphaModFix amt="10000"/>
          </a:blip>
          <a:srcRect/>
          <a:stretch/>
        </p:blipFill>
        <p:spPr>
          <a:xfrm>
            <a:off x="0" y="2"/>
            <a:ext cx="7556500" cy="106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6"/>
          <p:cNvSpPr txBox="1">
            <a:spLocks noGrp="1"/>
          </p:cNvSpPr>
          <p:nvPr>
            <p:ph type="title"/>
          </p:nvPr>
        </p:nvSpPr>
        <p:spPr>
          <a:xfrm>
            <a:off x="439341" y="1174478"/>
            <a:ext cx="5699219" cy="168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5"/>
              <a:buFont typeface="Trebuchet MS"/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body" idx="1"/>
          </p:nvPr>
        </p:nvSpPr>
        <p:spPr>
          <a:xfrm>
            <a:off x="440796" y="3643791"/>
            <a:ext cx="5691662" cy="5612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4520" algn="l" rtl="0">
              <a:lnSpc>
                <a:spcPct val="90000"/>
              </a:lnSpc>
              <a:spcBef>
                <a:spcPts val="826"/>
              </a:spcBef>
              <a:spcAft>
                <a:spcPts val="0"/>
              </a:spcAft>
              <a:buClr>
                <a:schemeClr val="lt1"/>
              </a:buClr>
              <a:buSzPts val="1983"/>
              <a:buFont typeface="Arial"/>
              <a:buChar char="•"/>
              <a:defRPr sz="1983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3565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12547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Font typeface="Arial"/>
              <a:buChar char="•"/>
              <a:defRPr sz="1322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12547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322"/>
              <a:buFont typeface="Arial"/>
              <a:buChar char="•"/>
              <a:defRPr sz="1322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02069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Font typeface="Arial"/>
              <a:buChar char="•"/>
              <a:defRPr sz="1157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02069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Font typeface="Arial"/>
              <a:buChar char="•"/>
              <a:defRPr sz="1157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02069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Font typeface="Arial"/>
              <a:buChar char="•"/>
              <a:defRPr sz="1157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02069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lt1"/>
              </a:buClr>
              <a:buSzPts val="1157"/>
              <a:buFont typeface="Arial"/>
              <a:buChar char="•"/>
              <a:defRPr sz="1157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dt" idx="10"/>
          </p:nvPr>
        </p:nvSpPr>
        <p:spPr>
          <a:xfrm>
            <a:off x="4435957" y="9256057"/>
            <a:ext cx="1700213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868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ftr" idx="11"/>
          </p:nvPr>
        </p:nvSpPr>
        <p:spPr>
          <a:xfrm>
            <a:off x="440796" y="9256058"/>
            <a:ext cx="3995320" cy="569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68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ldNum" idx="12"/>
          </p:nvPr>
        </p:nvSpPr>
        <p:spPr>
          <a:xfrm>
            <a:off x="6485996" y="1174478"/>
            <a:ext cx="956689" cy="170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spcBef>
                <a:spcPts val="0"/>
              </a:spcBef>
              <a:buNone/>
              <a:defRPr sz="2975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"/>
          <p:cNvSpPr txBox="1"/>
          <p:nvPr/>
        </p:nvSpPr>
        <p:spPr>
          <a:xfrm>
            <a:off x="755650" y="938741"/>
            <a:ext cx="5661708" cy="398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l" rtl="0">
              <a:lnSpc>
                <a:spcPct val="707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1" u="none" strike="noStrike" cap="none" baseline="30000">
                <a:solidFill>
                  <a:srgbClr val="FFCC00"/>
                </a:solidFill>
                <a:latin typeface="Calibri"/>
                <a:ea typeface="Calibri"/>
                <a:cs typeface="Calibri"/>
                <a:sym typeface="Calibri"/>
              </a:rPr>
              <a:t>VARAM Automations (India) Pvt Ltd</a:t>
            </a:r>
            <a:endParaRPr sz="4400" b="0" i="1" u="none" strike="noStrike" cap="none">
              <a:solidFill>
                <a:srgbClr val="FF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"/>
          <p:cNvSpPr txBox="1"/>
          <p:nvPr/>
        </p:nvSpPr>
        <p:spPr>
          <a:xfrm>
            <a:off x="1196446" y="4150254"/>
            <a:ext cx="5591498" cy="398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l" rtl="0">
              <a:lnSpc>
                <a:spcPct val="17283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baseline="30000">
              <a:solidFill>
                <a:srgbClr val="F7C2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"/>
          <p:cNvSpPr/>
          <p:nvPr/>
        </p:nvSpPr>
        <p:spPr>
          <a:xfrm>
            <a:off x="377825" y="1442743"/>
            <a:ext cx="5814307" cy="461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0495" marR="0" lvl="0" indent="0" algn="ctr" rtl="0">
              <a:lnSpc>
                <a:spcPct val="129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rPr>
              <a:t>(A </a:t>
            </a:r>
            <a:r>
              <a:rPr lang="en-US" sz="2400" b="1" i="1" u="none" strike="noStrike" cap="none">
                <a:solidFill>
                  <a:srgbClr val="FF9900"/>
                </a:solidFill>
                <a:latin typeface="Trebuchet MS"/>
                <a:ea typeface="Trebuchet MS"/>
                <a:cs typeface="Trebuchet MS"/>
                <a:sym typeface="Trebuchet MS"/>
              </a:rPr>
              <a:t>VARAM Group </a:t>
            </a:r>
            <a:r>
              <a:rPr lang="en-US" sz="2400" b="1" i="1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rPr>
              <a:t>Venture)</a:t>
            </a:r>
            <a:endParaRPr sz="2400" b="0" i="1" u="none" strike="noStrike" cap="none">
              <a:solidFill>
                <a:srgbClr val="FEFEF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0" name="Google Shape;230;p1"/>
          <p:cNvSpPr/>
          <p:nvPr/>
        </p:nvSpPr>
        <p:spPr>
          <a:xfrm>
            <a:off x="5378450" y="7712304"/>
            <a:ext cx="2027039" cy="152307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1" name="Google Shape;231;p1"/>
          <p:cNvSpPr/>
          <p:nvPr/>
        </p:nvSpPr>
        <p:spPr>
          <a:xfrm>
            <a:off x="29702" y="3810277"/>
            <a:ext cx="2469562" cy="164869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2" name="Google Shape;232;p1"/>
          <p:cNvSpPr/>
          <p:nvPr/>
        </p:nvSpPr>
        <p:spPr>
          <a:xfrm>
            <a:off x="2915809" y="5997398"/>
            <a:ext cx="2140479" cy="1453578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1"/>
          <p:cNvSpPr/>
          <p:nvPr/>
        </p:nvSpPr>
        <p:spPr>
          <a:xfrm>
            <a:off x="178460" y="7737309"/>
            <a:ext cx="2275154" cy="152307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4" name="Google Shape;234;p1"/>
          <p:cNvSpPr txBox="1"/>
          <p:nvPr/>
        </p:nvSpPr>
        <p:spPr>
          <a:xfrm>
            <a:off x="210620" y="5689548"/>
            <a:ext cx="1876425" cy="3988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AUTOMATION</a:t>
            </a:r>
            <a:endParaRPr/>
          </a:p>
        </p:txBody>
      </p:sp>
      <p:sp>
        <p:nvSpPr>
          <p:cNvPr id="235" name="Google Shape;235;p1"/>
          <p:cNvSpPr txBox="1"/>
          <p:nvPr/>
        </p:nvSpPr>
        <p:spPr>
          <a:xfrm>
            <a:off x="377825" y="9754659"/>
            <a:ext cx="1322388" cy="272874"/>
          </a:xfrm>
          <a:prstGeom prst="rect">
            <a:avLst/>
          </a:prstGeom>
          <a:solidFill>
            <a:srgbClr val="F73C0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ROBOTICS</a:t>
            </a:r>
            <a:endParaRPr/>
          </a:p>
        </p:txBody>
      </p:sp>
      <p:sp>
        <p:nvSpPr>
          <p:cNvPr id="236" name="Google Shape;236;p1"/>
          <p:cNvSpPr txBox="1"/>
          <p:nvPr/>
        </p:nvSpPr>
        <p:spPr>
          <a:xfrm>
            <a:off x="3022599" y="7712304"/>
            <a:ext cx="1898651" cy="34739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WAREHOUSING</a:t>
            </a:r>
            <a:endParaRPr/>
          </a:p>
        </p:txBody>
      </p:sp>
      <p:sp>
        <p:nvSpPr>
          <p:cNvPr id="237" name="Google Shape;237;p1"/>
          <p:cNvSpPr txBox="1"/>
          <p:nvPr/>
        </p:nvSpPr>
        <p:spPr>
          <a:xfrm>
            <a:off x="5480093" y="9699353"/>
            <a:ext cx="1737254" cy="2728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CAR PARKING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"/>
          <p:cNvSpPr txBox="1"/>
          <p:nvPr/>
        </p:nvSpPr>
        <p:spPr>
          <a:xfrm>
            <a:off x="5720483" y="5812144"/>
            <a:ext cx="1498663" cy="39881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ENERGY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1" descr="C:\Users\Acer\Downloads\images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72088" y="3720266"/>
            <a:ext cx="2308535" cy="1836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" descr="G:\My Drive\VRVPL MASTER\Z TEAM FOLDER\VARAM RAKSHAK\Profile\Defence Image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59050" y="2071575"/>
            <a:ext cx="2133600" cy="164869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"/>
          <p:cNvSpPr txBox="1"/>
          <p:nvPr/>
        </p:nvSpPr>
        <p:spPr>
          <a:xfrm>
            <a:off x="2978702" y="3998340"/>
            <a:ext cx="1498663" cy="398815"/>
          </a:xfrm>
          <a:prstGeom prst="rect">
            <a:avLst/>
          </a:prstGeom>
          <a:solidFill>
            <a:srgbClr val="38835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0495" marR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DEFENCE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1" descr="H:\My Drive\1 VARAM TEAM\Z VARAM STATIONERY\Varam Logos\VARAM - White PNG\LOGO Pixelartt\AUTOMATION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378450" y="0"/>
            <a:ext cx="2178050" cy="7124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38F6F808-1C14-C2A4-1A1F-8EB35733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>
            <a:extLst>
              <a:ext uri="{FF2B5EF4-FFF2-40B4-BE49-F238E27FC236}">
                <a16:creationId xmlns:a16="http://schemas.microsoft.com/office/drawing/2014/main" id="{FAD2655B-626B-1C23-D646-3CF53110D251}"/>
              </a:ext>
            </a:extLst>
          </p:cNvPr>
          <p:cNvSpPr txBox="1"/>
          <p:nvPr/>
        </p:nvSpPr>
        <p:spPr>
          <a:xfrm>
            <a:off x="762000" y="712446"/>
            <a:ext cx="5410200" cy="75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algn="ctr"/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SILICONE CHRISTMAS CHOCOLATE MOULD</a:t>
            </a:r>
            <a:endParaRPr lang="en-US" sz="2400" b="1" i="1" dirty="0">
              <a:solidFill>
                <a:schemeClr val="lt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48" name="Google Shape;248;p2">
            <a:extLst>
              <a:ext uri="{FF2B5EF4-FFF2-40B4-BE49-F238E27FC236}">
                <a16:creationId xmlns:a16="http://schemas.microsoft.com/office/drawing/2014/main" id="{D6FE0AD9-50C7-B6F1-FA8D-FD1BF1BCD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7678639"/>
              </p:ext>
            </p:extLst>
          </p:nvPr>
        </p:nvGraphicFramePr>
        <p:xfrm>
          <a:off x="3824351" y="3775027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MB/3702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Easter-Egg-35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25.5 cm x 20.5 cm x 1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9" name="Google Shape;249;p2" descr="H:\My Drive\1 VARAM TEAM\Z VARAM STATIONERY\Varam Logos\VARAM - White PNG\LOGO Pixelartt\AUTOMATION.jpg">
            <a:extLst>
              <a:ext uri="{FF2B5EF4-FFF2-40B4-BE49-F238E27FC236}">
                <a16:creationId xmlns:a16="http://schemas.microsoft.com/office/drawing/2014/main" id="{3B4046F4-B039-0638-CA1F-17CF6CB3386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8450" y="0"/>
            <a:ext cx="2178050" cy="71244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">
            <a:extLst>
              <a:ext uri="{FF2B5EF4-FFF2-40B4-BE49-F238E27FC236}">
                <a16:creationId xmlns:a16="http://schemas.microsoft.com/office/drawing/2014/main" id="{1C624F2F-3D8D-949E-9DEE-935BD3E3A790}"/>
              </a:ext>
            </a:extLst>
          </p:cNvPr>
          <p:cNvSpPr txBox="1"/>
          <p:nvPr/>
        </p:nvSpPr>
        <p:spPr>
          <a:xfrm>
            <a:off x="654050" y="10126578"/>
            <a:ext cx="551815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Varam Automations</a:t>
            </a:r>
            <a:endParaRPr sz="3600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DC9E3F-C652-D1AA-7BC4-D618C4784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3" y="1717731"/>
            <a:ext cx="3057952" cy="1562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522B8D-166D-C1F8-3B35-B02DE5B95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43" y="3831931"/>
            <a:ext cx="3032036" cy="1609950"/>
          </a:xfrm>
          <a:prstGeom prst="rect">
            <a:avLst/>
          </a:prstGeom>
        </p:spPr>
      </p:pic>
      <p:graphicFrame>
        <p:nvGraphicFramePr>
          <p:cNvPr id="8" name="Google Shape;248;p2">
            <a:extLst>
              <a:ext uri="{FF2B5EF4-FFF2-40B4-BE49-F238E27FC236}">
                <a16:creationId xmlns:a16="http://schemas.microsoft.com/office/drawing/2014/main" id="{6E48BF59-550E-D77E-47C7-A0FCB47951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638047"/>
              </p:ext>
            </p:extLst>
          </p:nvPr>
        </p:nvGraphicFramePr>
        <p:xfrm>
          <a:off x="3849475" y="1622943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MB/3701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Assorted-12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cm x 10.5 cm x 1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EC618801-EE9D-4D7B-3976-E99411A9A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86" y="5922349"/>
            <a:ext cx="3057952" cy="16194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9E4CC1-C41D-AB51-538A-A161ED2F20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085" y="8079196"/>
            <a:ext cx="3254859" cy="1723757"/>
          </a:xfrm>
          <a:prstGeom prst="rect">
            <a:avLst/>
          </a:prstGeom>
        </p:spPr>
      </p:pic>
      <p:graphicFrame>
        <p:nvGraphicFramePr>
          <p:cNvPr id="16" name="Google Shape;248;p2">
            <a:extLst>
              <a:ext uri="{FF2B5EF4-FFF2-40B4-BE49-F238E27FC236}">
                <a16:creationId xmlns:a16="http://schemas.microsoft.com/office/drawing/2014/main" id="{64350E34-5E9C-B997-F3E1-9FC91689D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5935279"/>
              </p:ext>
            </p:extLst>
          </p:nvPr>
        </p:nvGraphicFramePr>
        <p:xfrm>
          <a:off x="3849475" y="8079196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MB/3704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Christmas Tree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 cm x 14.5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Google Shape;248;p2">
            <a:extLst>
              <a:ext uri="{FF2B5EF4-FFF2-40B4-BE49-F238E27FC236}">
                <a16:creationId xmlns:a16="http://schemas.microsoft.com/office/drawing/2014/main" id="{81BF476E-FBF7-DBD3-A33D-0BCC3ACDE2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1360337"/>
              </p:ext>
            </p:extLst>
          </p:nvPr>
        </p:nvGraphicFramePr>
        <p:xfrm>
          <a:off x="3824351" y="5870208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MB/3703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Easter-Egg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17.5 cm x 18.5 cm x 1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30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16F45307-F420-664F-1B06-82AC3444C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>
            <a:extLst>
              <a:ext uri="{FF2B5EF4-FFF2-40B4-BE49-F238E27FC236}">
                <a16:creationId xmlns:a16="http://schemas.microsoft.com/office/drawing/2014/main" id="{831FCAAA-42F9-BE56-AEE2-26822FCB6907}"/>
              </a:ext>
            </a:extLst>
          </p:cNvPr>
          <p:cNvSpPr txBox="1"/>
          <p:nvPr/>
        </p:nvSpPr>
        <p:spPr>
          <a:xfrm>
            <a:off x="762000" y="712446"/>
            <a:ext cx="5410200" cy="75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algn="ctr"/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SILICONE CHRISTMAS CHOCOLATE MOULD</a:t>
            </a:r>
            <a:endParaRPr lang="en-US" sz="2400" b="1" i="1" dirty="0">
              <a:solidFill>
                <a:schemeClr val="lt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48" name="Google Shape;248;p2">
            <a:extLst>
              <a:ext uri="{FF2B5EF4-FFF2-40B4-BE49-F238E27FC236}">
                <a16:creationId xmlns:a16="http://schemas.microsoft.com/office/drawing/2014/main" id="{4A419101-DC46-056D-C44C-7154FF725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7941187"/>
              </p:ext>
            </p:extLst>
          </p:nvPr>
        </p:nvGraphicFramePr>
        <p:xfrm>
          <a:off x="3824351" y="3775027"/>
          <a:ext cx="3057952" cy="1616363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MB/3706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Assorted - 25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cm x 3 cm 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9" name="Google Shape;249;p2" descr="H:\My Drive\1 VARAM TEAM\Z VARAM STATIONERY\Varam Logos\VARAM - White PNG\LOGO Pixelartt\AUTOMATION.jpg">
            <a:extLst>
              <a:ext uri="{FF2B5EF4-FFF2-40B4-BE49-F238E27FC236}">
                <a16:creationId xmlns:a16="http://schemas.microsoft.com/office/drawing/2014/main" id="{7BE3BDF4-BFC3-C39B-8F96-B01187E4225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8450" y="0"/>
            <a:ext cx="2178050" cy="71244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">
            <a:extLst>
              <a:ext uri="{FF2B5EF4-FFF2-40B4-BE49-F238E27FC236}">
                <a16:creationId xmlns:a16="http://schemas.microsoft.com/office/drawing/2014/main" id="{642C79E2-8601-C966-3BFC-FBE28DC0867E}"/>
              </a:ext>
            </a:extLst>
          </p:cNvPr>
          <p:cNvSpPr txBox="1"/>
          <p:nvPr/>
        </p:nvSpPr>
        <p:spPr>
          <a:xfrm>
            <a:off x="654050" y="10126578"/>
            <a:ext cx="551815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600" b="1" i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Varam Automations</a:t>
            </a:r>
            <a:endParaRPr sz="3600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Google Shape;248;p2">
            <a:extLst>
              <a:ext uri="{FF2B5EF4-FFF2-40B4-BE49-F238E27FC236}">
                <a16:creationId xmlns:a16="http://schemas.microsoft.com/office/drawing/2014/main" id="{961FF070-9269-F065-8393-E210934A03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0645881"/>
              </p:ext>
            </p:extLst>
          </p:nvPr>
        </p:nvGraphicFramePr>
        <p:xfrm>
          <a:off x="3849475" y="1622943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MB/3705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Santa Claus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17.2 cm x 14.5 cm x 2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Google Shape;248;p2">
            <a:extLst>
              <a:ext uri="{FF2B5EF4-FFF2-40B4-BE49-F238E27FC236}">
                <a16:creationId xmlns:a16="http://schemas.microsoft.com/office/drawing/2014/main" id="{E234B192-8E43-8201-7371-194E70827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0754260"/>
              </p:ext>
            </p:extLst>
          </p:nvPr>
        </p:nvGraphicFramePr>
        <p:xfrm>
          <a:off x="3849475" y="8079196"/>
          <a:ext cx="3057952" cy="2107996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MB/3709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Christmas Theme -8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21.8 cm x 12 cm x 2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Google Shape;248;p2">
            <a:extLst>
              <a:ext uri="{FF2B5EF4-FFF2-40B4-BE49-F238E27FC236}">
                <a16:creationId xmlns:a16="http://schemas.microsoft.com/office/drawing/2014/main" id="{96AC8023-2006-D717-263E-AE9A936CFA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0350716"/>
              </p:ext>
            </p:extLst>
          </p:nvPr>
        </p:nvGraphicFramePr>
        <p:xfrm>
          <a:off x="3824351" y="5870208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MB/3707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Snow Flake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cm x 10.3 cm x 1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728FC35-D9E4-5A98-14A6-8A5BEC6FB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33" y="1667762"/>
            <a:ext cx="2571207" cy="1762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5B70C6-94D2-BB56-C684-1B62AC64A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34" y="3849775"/>
            <a:ext cx="2571206" cy="17022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64045F-5D57-1A22-C659-C61E35F2BE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533" y="5870208"/>
            <a:ext cx="2571206" cy="17852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AAC130-877C-6E57-A15B-C799215FD4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33" y="8227404"/>
            <a:ext cx="2617870" cy="166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96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4414135-FD5E-FC1C-35EE-57B972938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>
            <a:extLst>
              <a:ext uri="{FF2B5EF4-FFF2-40B4-BE49-F238E27FC236}">
                <a16:creationId xmlns:a16="http://schemas.microsoft.com/office/drawing/2014/main" id="{E6154B87-056B-6486-5FD0-B9F96B1DABA8}"/>
              </a:ext>
            </a:extLst>
          </p:cNvPr>
          <p:cNvSpPr txBox="1"/>
          <p:nvPr/>
        </p:nvSpPr>
        <p:spPr>
          <a:xfrm>
            <a:off x="762000" y="712446"/>
            <a:ext cx="5410200" cy="75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algn="ctr"/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SILICONE CHRISTMAS CHOCOLATE MOULD</a:t>
            </a:r>
            <a:endParaRPr lang="en-US" sz="2400" b="1" i="1" dirty="0">
              <a:solidFill>
                <a:schemeClr val="lt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48" name="Google Shape;248;p2">
            <a:extLst>
              <a:ext uri="{FF2B5EF4-FFF2-40B4-BE49-F238E27FC236}">
                <a16:creationId xmlns:a16="http://schemas.microsoft.com/office/drawing/2014/main" id="{45BB088C-1B73-38DC-3652-6BAB1E1CF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349208"/>
              </p:ext>
            </p:extLst>
          </p:nvPr>
        </p:nvGraphicFramePr>
        <p:xfrm>
          <a:off x="3849475" y="3889317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MB/3711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Ginger Men - 6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 cm x 8.8 cm 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9" name="Google Shape;249;p2" descr="H:\My Drive\1 VARAM TEAM\Z VARAM STATIONERY\Varam Logos\VARAM - White PNG\LOGO Pixelartt\AUTOMATION.jpg">
            <a:extLst>
              <a:ext uri="{FF2B5EF4-FFF2-40B4-BE49-F238E27FC236}">
                <a16:creationId xmlns:a16="http://schemas.microsoft.com/office/drawing/2014/main" id="{65E112AD-27C0-3183-F357-A584AFB0D9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8450" y="0"/>
            <a:ext cx="2178050" cy="71244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">
            <a:extLst>
              <a:ext uri="{FF2B5EF4-FFF2-40B4-BE49-F238E27FC236}">
                <a16:creationId xmlns:a16="http://schemas.microsoft.com/office/drawing/2014/main" id="{3C70E3B8-B968-76F1-66D8-83231C72B74D}"/>
              </a:ext>
            </a:extLst>
          </p:cNvPr>
          <p:cNvSpPr txBox="1"/>
          <p:nvPr/>
        </p:nvSpPr>
        <p:spPr>
          <a:xfrm>
            <a:off x="623949" y="10232526"/>
            <a:ext cx="551815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6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Varam Automations</a:t>
            </a:r>
            <a:endParaRPr sz="3600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Google Shape;248;p2">
            <a:extLst>
              <a:ext uri="{FF2B5EF4-FFF2-40B4-BE49-F238E27FC236}">
                <a16:creationId xmlns:a16="http://schemas.microsoft.com/office/drawing/2014/main" id="{982D250F-AAE3-3B52-EFFF-3316419D1C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037129"/>
              </p:ext>
            </p:extLst>
          </p:nvPr>
        </p:nvGraphicFramePr>
        <p:xfrm>
          <a:off x="3849475" y="1622943"/>
          <a:ext cx="3057952" cy="2107996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MB/3710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 Merry Christmas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18.3 cm x 5.8 cm x 0.5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Google Shape;248;p2">
            <a:extLst>
              <a:ext uri="{FF2B5EF4-FFF2-40B4-BE49-F238E27FC236}">
                <a16:creationId xmlns:a16="http://schemas.microsoft.com/office/drawing/2014/main" id="{A17BFDDA-D10A-1900-6175-097D1FEA1A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8730665"/>
              </p:ext>
            </p:extLst>
          </p:nvPr>
        </p:nvGraphicFramePr>
        <p:xfrm>
          <a:off x="3874599" y="8193486"/>
          <a:ext cx="3057952" cy="2107996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MB/3714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Snowflake Glove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cm x 8.5 cm x 2.5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Google Shape;248;p2">
            <a:extLst>
              <a:ext uri="{FF2B5EF4-FFF2-40B4-BE49-F238E27FC236}">
                <a16:creationId xmlns:a16="http://schemas.microsoft.com/office/drawing/2014/main" id="{5F4D0CF2-28DB-E0B2-1992-89C05B8FFF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167361"/>
              </p:ext>
            </p:extLst>
          </p:nvPr>
        </p:nvGraphicFramePr>
        <p:xfrm>
          <a:off x="3849475" y="5984498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MB/3712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Christmas Tree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 cm x 10 cm x 2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0143E14-D77F-5028-E3EA-CEEEC2577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74" y="1790130"/>
            <a:ext cx="2661637" cy="18372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DBB671-1992-BFE2-374F-6E152469AE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25" y="3919322"/>
            <a:ext cx="2682686" cy="17470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1BF8A6-ADF6-B14A-17DF-0EF7096C12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225" y="5955990"/>
            <a:ext cx="2660376" cy="18366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F21405-465A-ACE2-3D4C-7853B759E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484" y="8175901"/>
            <a:ext cx="2721216" cy="19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0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ABCEE165-2596-B915-DA47-63FF601F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">
            <a:extLst>
              <a:ext uri="{FF2B5EF4-FFF2-40B4-BE49-F238E27FC236}">
                <a16:creationId xmlns:a16="http://schemas.microsoft.com/office/drawing/2014/main" id="{8C4B291B-D90D-193A-C693-D807CD0E77B1}"/>
              </a:ext>
            </a:extLst>
          </p:cNvPr>
          <p:cNvSpPr txBox="1"/>
          <p:nvPr/>
        </p:nvSpPr>
        <p:spPr>
          <a:xfrm>
            <a:off x="841270" y="672773"/>
            <a:ext cx="5410200" cy="752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12700" lvl="0" algn="ctr"/>
            <a:r>
              <a:rPr lang="en-I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SILICONE CHRISTMAS CHOCOLATE MOULD</a:t>
            </a:r>
            <a:endParaRPr lang="en-US" sz="2400" b="1" i="1" dirty="0">
              <a:solidFill>
                <a:schemeClr val="lt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graphicFrame>
        <p:nvGraphicFramePr>
          <p:cNvPr id="248" name="Google Shape;248;p2">
            <a:extLst>
              <a:ext uri="{FF2B5EF4-FFF2-40B4-BE49-F238E27FC236}">
                <a16:creationId xmlns:a16="http://schemas.microsoft.com/office/drawing/2014/main" id="{A0C77D80-D6A3-ACF3-0D13-835EC5AD04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51495"/>
              </p:ext>
            </p:extLst>
          </p:nvPr>
        </p:nvGraphicFramePr>
        <p:xfrm>
          <a:off x="3965577" y="3691266"/>
          <a:ext cx="3057952" cy="2011720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6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MB/3718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2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Flat Christmas Tree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2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 cm x 7.5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69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9" name="Google Shape;249;p2" descr="H:\My Drive\1 VARAM TEAM\Z VARAM STATIONERY\Varam Logos\VARAM - White PNG\LOGO Pixelartt\AUTOMATION.jpg">
            <a:extLst>
              <a:ext uri="{FF2B5EF4-FFF2-40B4-BE49-F238E27FC236}">
                <a16:creationId xmlns:a16="http://schemas.microsoft.com/office/drawing/2014/main" id="{79153830-056B-6023-E990-8B27773C3FF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8450" y="0"/>
            <a:ext cx="2178050" cy="71244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">
            <a:extLst>
              <a:ext uri="{FF2B5EF4-FFF2-40B4-BE49-F238E27FC236}">
                <a16:creationId xmlns:a16="http://schemas.microsoft.com/office/drawing/2014/main" id="{F59B277D-4E25-758D-791C-E06A2D3C9B28}"/>
              </a:ext>
            </a:extLst>
          </p:cNvPr>
          <p:cNvSpPr txBox="1"/>
          <p:nvPr/>
        </p:nvSpPr>
        <p:spPr>
          <a:xfrm>
            <a:off x="623949" y="10232526"/>
            <a:ext cx="5518150" cy="566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36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Varam Automations</a:t>
            </a:r>
            <a:endParaRPr sz="3600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" name="Google Shape;248;p2">
            <a:extLst>
              <a:ext uri="{FF2B5EF4-FFF2-40B4-BE49-F238E27FC236}">
                <a16:creationId xmlns:a16="http://schemas.microsoft.com/office/drawing/2014/main" id="{A3331218-32BB-0706-A64E-7C1C62ABD5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4127164"/>
              </p:ext>
            </p:extLst>
          </p:nvPr>
        </p:nvGraphicFramePr>
        <p:xfrm>
          <a:off x="3965577" y="1424892"/>
          <a:ext cx="3057952" cy="2107996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MB/3715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Snowflake Shoe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cm x 8 cm x 3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" name="Google Shape;248;p2">
            <a:extLst>
              <a:ext uri="{FF2B5EF4-FFF2-40B4-BE49-F238E27FC236}">
                <a16:creationId xmlns:a16="http://schemas.microsoft.com/office/drawing/2014/main" id="{C8423565-A8C3-4B4C-A2D3-2933D6B3D6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5395599"/>
              </p:ext>
            </p:extLst>
          </p:nvPr>
        </p:nvGraphicFramePr>
        <p:xfrm>
          <a:off x="4003639" y="8078197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MB/3717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Easter Egg-10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cm x 10 cm x 2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7" name="Google Shape;248;p2">
            <a:extLst>
              <a:ext uri="{FF2B5EF4-FFF2-40B4-BE49-F238E27FC236}">
                <a16:creationId xmlns:a16="http://schemas.microsoft.com/office/drawing/2014/main" id="{D1047C0F-FB48-4153-F180-2695C8EDE6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7696567"/>
              </p:ext>
            </p:extLst>
          </p:nvPr>
        </p:nvGraphicFramePr>
        <p:xfrm>
          <a:off x="3965577" y="5964699"/>
          <a:ext cx="3057952" cy="1851784"/>
        </p:xfrm>
        <a:graphic>
          <a:graphicData uri="http://schemas.openxmlformats.org/drawingml/2006/table">
            <a:tbl>
              <a:tblPr bandRow="1">
                <a:tableStyleId>{69C7853C-536D-4A76-A0AE-DD22124D55A5}</a:tableStyleId>
              </a:tblPr>
              <a:tblGrid>
                <a:gridCol w="1448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9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No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MB/3716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 Name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Ginger Women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Size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 cm x 10.5 cm x 3 cm</a:t>
                      </a:r>
                      <a:endParaRPr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4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  <a:sym typeface="Calibri"/>
                        </a:rPr>
                        <a:t>Rate</a:t>
                      </a: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072334A-2D40-97D8-3BE5-21184F986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87" y="1521470"/>
            <a:ext cx="2490275" cy="19148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059D49-B37B-2319-C0F8-6215EDB3D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825" y="3803170"/>
            <a:ext cx="2516152" cy="17534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8A9557-E420-EDAA-35D1-E4B6E95C8D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825" y="6034582"/>
            <a:ext cx="2503213" cy="17120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989D00-5D21-1AC7-34B0-592AC32F6E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825" y="8153649"/>
            <a:ext cx="2516152" cy="171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6503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Custom</PresentationFormat>
  <Paragraphs>128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Trebuchet MS</vt:lpstr>
      <vt:lpstr>Times New Roman</vt:lpstr>
      <vt:lpstr>Calibri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patel engineering</dc:creator>
  <cp:lastModifiedBy>Arun K S</cp:lastModifiedBy>
  <cp:revision>1</cp:revision>
  <dcterms:created xsi:type="dcterms:W3CDTF">2025-09-17T13:22:36Z</dcterms:created>
  <dcterms:modified xsi:type="dcterms:W3CDTF">2025-11-06T04:22:18Z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2025-02-22T00:00:00Z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2025-09-17T00:00:00Z</vt:filetime>
  </property>
  <property fmtid="{D5CDD505-2E9C-101B-9397-08002B2CF9AE}" pid="5" name="Producer">
    <vt:lpwstr>www.ilovepdf.com</vt:lpwstr>
  </property>
</Properties>
</file>